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0" r:id="rId2"/>
    <p:sldId id="276" r:id="rId3"/>
    <p:sldId id="277" r:id="rId4"/>
    <p:sldId id="283" r:id="rId5"/>
    <p:sldId id="273" r:id="rId6"/>
    <p:sldId id="284" r:id="rId7"/>
    <p:sldId id="286" r:id="rId8"/>
    <p:sldId id="287" r:id="rId9"/>
    <p:sldId id="260" r:id="rId10"/>
    <p:sldId id="282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742C"/>
    <a:srgbClr val="D2AF68"/>
    <a:srgbClr val="FF5D5D"/>
    <a:srgbClr val="A24900"/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5503" autoAdjust="0"/>
  </p:normalViewPr>
  <p:slideViewPr>
    <p:cSldViewPr snapToGrid="0" showGuides="1">
      <p:cViewPr varScale="1">
        <p:scale>
          <a:sx n="110" d="100"/>
          <a:sy n="110" d="100"/>
        </p:scale>
        <p:origin x="342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F861F19-DF91-4F64-BE48-EFD1CA52AD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8CB0A0-0989-4B5B-B154-0629656CFC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F036D1-744F-43A9-AE9B-FB201BB39067}" type="datetime1">
              <a:rPr lang="es-ES" smtClean="0"/>
              <a:t>30/03/2020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DD27BA-B4B9-4D27-9656-D54AFCB9F8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B101362-2FBF-46C0-B19B-AA1AE1D4BD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42E760-7E3D-4B19-8755-B96625BD0F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5330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F2164-A205-461E-A995-1C91CE2AF216}" type="datetime1">
              <a:rPr lang="es-ES" smtClean="0"/>
              <a:pPr/>
              <a:t>30/03/2020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634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84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217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1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3666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5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f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20XX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SUBTÍTULO DE LA PRESENTACIÓN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382082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element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477C40CB-E014-6746-B13E-D12CBBAA5F76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6869C46-B57A-4B80-BC7B-965AF70D63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3284" y="5868367"/>
            <a:ext cx="8165432" cy="363600"/>
          </a:xfrm>
        </p:spPr>
        <p:txBody>
          <a:bodyPr rtlCol="0">
            <a:normAutofit/>
          </a:bodyPr>
          <a:lstStyle>
            <a:lvl1pPr algn="ctr"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8" name="Marcador de posición de elemento multimedia 7">
            <a:extLst>
              <a:ext uri="{FF2B5EF4-FFF2-40B4-BE49-F238E27FC236}">
                <a16:creationId xmlns:a16="http://schemas.microsoft.com/office/drawing/2014/main" id="{42411445-9429-45B8-9A2F-EB86451B6B14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829056" y="827052"/>
            <a:ext cx="10533888" cy="48188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 elemento multimedia</a:t>
            </a:r>
          </a:p>
        </p:txBody>
      </p:sp>
    </p:spTree>
    <p:extLst>
      <p:ext uri="{BB962C8B-B14F-4D97-AF65-F5344CB8AC3E}">
        <p14:creationId xmlns:p14="http://schemas.microsoft.com/office/powerpoint/2010/main" val="321135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rabajos cit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AB26BB24-F7CA-D343-93C8-2EAC64AB35D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Trabajos citados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3742191"/>
          </a:xfrm>
        </p:spPr>
        <p:txBody>
          <a:bodyPr rtlCol="0">
            <a:normAutofit/>
          </a:bodyPr>
          <a:lstStyle>
            <a:lvl1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180000" lv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noProof="0"/>
              <a:t>Editar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3F5050C-5FCE-4873-9B10-9668F66C278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2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lipse 32">
            <a:extLst>
              <a:ext uri="{FF2B5EF4-FFF2-40B4-BE49-F238E27FC236}">
                <a16:creationId xmlns:a16="http://schemas.microsoft.com/office/drawing/2014/main" id="{93CAE97F-7AA1-7243-A2C2-945FB7C81FF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Escala de tiempo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90487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E7124FD-A9E6-49DA-B2D3-4C868E3C90A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128AD04-D032-4ED8-B747-79E215221BC3}"/>
              </a:ext>
            </a:extLst>
          </p:cNvPr>
          <p:cNvCxnSpPr/>
          <p:nvPr userDrawn="1"/>
        </p:nvCxnSpPr>
        <p:spPr>
          <a:xfrm>
            <a:off x="1003193" y="3429000"/>
            <a:ext cx="1073505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7CADBD86-8962-4775-A03E-4D2D3F35D72C}"/>
              </a:ext>
            </a:extLst>
          </p:cNvPr>
          <p:cNvSpPr/>
          <p:nvPr userDrawn="1"/>
        </p:nvSpPr>
        <p:spPr>
          <a:xfrm>
            <a:off x="1003193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25884FD-7D59-4699-84D1-14B6900E99F4}"/>
              </a:ext>
            </a:extLst>
          </p:cNvPr>
          <p:cNvSpPr/>
          <p:nvPr userDrawn="1"/>
        </p:nvSpPr>
        <p:spPr>
          <a:xfrm>
            <a:off x="6048611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6A6A55C-2C42-4004-8120-A8A22C86DD6F}"/>
              </a:ext>
            </a:extLst>
          </p:cNvPr>
          <p:cNvSpPr/>
          <p:nvPr userDrawn="1"/>
        </p:nvSpPr>
        <p:spPr>
          <a:xfrm>
            <a:off x="9412224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13A8FD8-4E6D-4DB1-8DA5-82151D87BDFF}"/>
              </a:ext>
            </a:extLst>
          </p:cNvPr>
          <p:cNvSpPr/>
          <p:nvPr userDrawn="1"/>
        </p:nvSpPr>
        <p:spPr>
          <a:xfrm>
            <a:off x="2684999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1E5BFBE-FB31-40FB-971E-8340FDBDE99A}"/>
              </a:ext>
            </a:extLst>
          </p:cNvPr>
          <p:cNvSpPr/>
          <p:nvPr userDrawn="1"/>
        </p:nvSpPr>
        <p:spPr>
          <a:xfrm>
            <a:off x="4366805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9956DA3-E64C-494F-8908-AC1D9418DC10}"/>
              </a:ext>
            </a:extLst>
          </p:cNvPr>
          <p:cNvSpPr/>
          <p:nvPr userDrawn="1"/>
        </p:nvSpPr>
        <p:spPr>
          <a:xfrm>
            <a:off x="7730417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925B8D3-7699-4838-BB92-099F0752E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625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F0ED1E4A-D0B2-44B6-AE21-6DC45B20C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694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texto 13">
            <a:extLst>
              <a:ext uri="{FF2B5EF4-FFF2-40B4-BE49-F238E27FC236}">
                <a16:creationId xmlns:a16="http://schemas.microsoft.com/office/drawing/2014/main" id="{4648B297-D9C8-4F98-BBDB-5A2891F94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828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4" name="Marcador de texto 13">
            <a:extLst>
              <a:ext uri="{FF2B5EF4-FFF2-40B4-BE49-F238E27FC236}">
                <a16:creationId xmlns:a16="http://schemas.microsoft.com/office/drawing/2014/main" id="{C5B52EBA-EDDF-4C7B-A681-393B771D34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897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texto 13">
            <a:extLst>
              <a:ext uri="{FF2B5EF4-FFF2-40B4-BE49-F238E27FC236}">
                <a16:creationId xmlns:a16="http://schemas.microsoft.com/office/drawing/2014/main" id="{97BC10B9-E990-4199-8B1A-8B69D6F40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032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6" name="Marcador de texto 13">
            <a:extLst>
              <a:ext uri="{FF2B5EF4-FFF2-40B4-BE49-F238E27FC236}">
                <a16:creationId xmlns:a16="http://schemas.microsoft.com/office/drawing/2014/main" id="{5876A64D-FA56-4565-8EBF-B9D51A8B2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101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texto 13">
            <a:extLst>
              <a:ext uri="{FF2B5EF4-FFF2-40B4-BE49-F238E27FC236}">
                <a16:creationId xmlns:a16="http://schemas.microsoft.com/office/drawing/2014/main" id="{CA843817-8244-446A-9618-257B5329B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5235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8" name="Marcador de texto 13">
            <a:extLst>
              <a:ext uri="{FF2B5EF4-FFF2-40B4-BE49-F238E27FC236}">
                <a16:creationId xmlns:a16="http://schemas.microsoft.com/office/drawing/2014/main" id="{86A6FE38-5036-4D35-93E4-07C5DEC401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304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texto 13">
            <a:extLst>
              <a:ext uri="{FF2B5EF4-FFF2-40B4-BE49-F238E27FC236}">
                <a16:creationId xmlns:a16="http://schemas.microsoft.com/office/drawing/2014/main" id="{1966E981-C557-4255-9DCC-162A429B5E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439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0" name="Marcador de texto 13">
            <a:extLst>
              <a:ext uri="{FF2B5EF4-FFF2-40B4-BE49-F238E27FC236}">
                <a16:creationId xmlns:a16="http://schemas.microsoft.com/office/drawing/2014/main" id="{C386D796-CB69-4D7D-9C52-C41187CC88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8508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24441BBA-89B7-4AE6-91F6-04DB373B54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6424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2" name="Marcador de texto 13">
            <a:extLst>
              <a:ext uri="{FF2B5EF4-FFF2-40B4-BE49-F238E27FC236}">
                <a16:creationId xmlns:a16="http://schemas.microsoft.com/office/drawing/2014/main" id="{B117E4C6-D10A-4738-8283-D63AB1B314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67117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79942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6775" b="-572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8C75CBB-4E7D-408E-AF76-442117F41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0128-555-678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ÍKER ARTEAGA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2987075"/>
            <a:ext cx="4975200" cy="114227"/>
          </a:xfrm>
          <a:prstGeom prst="rect">
            <a:avLst/>
          </a:prstGeom>
        </p:spPr>
      </p:pic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5423227"/>
            <a:ext cx="6400800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ARTEAGA@EXAMPLE.COM</a:t>
            </a:r>
          </a:p>
        </p:txBody>
      </p:sp>
      <p:sp>
        <p:nvSpPr>
          <p:cNvPr id="14" name="Marcador de texto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2091879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1_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6">
            <a:extLst>
              <a:ext uri="{FF2B5EF4-FFF2-40B4-BE49-F238E27FC236}">
                <a16:creationId xmlns:a16="http://schemas.microsoft.com/office/drawing/2014/main" id="{EDD611DF-9DFE-B043-8BAE-EE27852FDA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0128-555-678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ÍKER ARTEAGA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423227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ARTEAGA@GMAIL.COM</a:t>
            </a:r>
          </a:p>
        </p:txBody>
      </p:sp>
      <p:sp>
        <p:nvSpPr>
          <p:cNvPr id="14" name="Marcador de texto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05328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16A87704-FE99-4EBD-97FB-FBB15A227F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3890308"/>
            <a:ext cx="10117959" cy="60665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000" b="0" i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338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5" name="Gráfico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685C8FD-6063-414E-B2AC-D07168DE1813}"/>
              </a:ext>
            </a:extLst>
          </p:cNvPr>
          <p:cNvSpPr/>
          <p:nvPr userDrawn="1"/>
        </p:nvSpPr>
        <p:spPr>
          <a:xfrm>
            <a:off x="0" y="2483224"/>
            <a:ext cx="12192000" cy="3465576"/>
          </a:xfrm>
          <a:prstGeom prst="rect">
            <a:avLst/>
          </a:prstGeom>
          <a:blipFill>
            <a:blip r:embed="rId2"/>
            <a:srcRect/>
            <a:stretch>
              <a:fillRect t="-48945" b="-4894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BA38A80-B4F3-4560-B2F9-C0652AAB2188}"/>
              </a:ext>
            </a:extLst>
          </p:cNvPr>
          <p:cNvSpPr/>
          <p:nvPr userDrawn="1"/>
        </p:nvSpPr>
        <p:spPr>
          <a:xfrm>
            <a:off x="0" y="2483223"/>
            <a:ext cx="12192000" cy="3465576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214241DF-0B07-491C-8CA2-1BD10F8452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82722"/>
            <a:ext cx="10515600" cy="468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800"/>
            </a:lvl1pPr>
          </a:lstStyle>
          <a:p>
            <a:pPr marL="228600" lvl="0" indent="-228600" algn="ctr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2457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AF4CE-F455-4A31-8ED6-5841DF59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82F029-D8CC-4FE7-9C30-98E576ED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891442-6C1A-4969-A4A2-EFCF20E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457F0D-7504-4879-BCFD-DDEA424C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contenido 2">
            <a:extLst>
              <a:ext uri="{FF2B5EF4-FFF2-40B4-BE49-F238E27FC236}">
                <a16:creationId xmlns:a16="http://schemas.microsoft.com/office/drawing/2014/main" id="{50CCCB36-FE7F-43C1-810B-49BBAB4948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30599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B6609-6A41-45F4-9B8B-9A6DEABB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FD4558-495E-4FE3-B256-7B6A8637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C0E450-E490-45F1-909F-5831583C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D7E109-C0EE-4D25-9A01-E58D7476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contenido 2">
            <a:extLst>
              <a:ext uri="{FF2B5EF4-FFF2-40B4-BE49-F238E27FC236}">
                <a16:creationId xmlns:a16="http://schemas.microsoft.com/office/drawing/2014/main" id="{62C48FC5-1EDF-4F7E-9E82-D342C4D459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contenido 3">
            <a:extLst>
              <a:ext uri="{FF2B5EF4-FFF2-40B4-BE49-F238E27FC236}">
                <a16:creationId xmlns:a16="http://schemas.microsoft.com/office/drawing/2014/main" id="{7245FF27-1D81-4487-86EE-A8826AB3331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494853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85B3E-9C3B-48E3-BA88-7B18BAC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E55B65-81AB-463F-B78F-208BABF7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814494-7E7B-41F9-984C-51671FC7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932FB9-9355-4718-A3AF-2991AEF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texto 2">
            <a:extLst>
              <a:ext uri="{FF2B5EF4-FFF2-40B4-BE49-F238E27FC236}">
                <a16:creationId xmlns:a16="http://schemas.microsoft.com/office/drawing/2014/main" id="{E0E064FB-456B-4012-A632-907E0F636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66900"/>
            <a:ext cx="5157787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contenido 3">
            <a:extLst>
              <a:ext uri="{FF2B5EF4-FFF2-40B4-BE49-F238E27FC236}">
                <a16:creationId xmlns:a16="http://schemas.microsoft.com/office/drawing/2014/main" id="{D7224228-301B-4143-AE44-555A65ECB3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488937"/>
            <a:ext cx="5157787" cy="34610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posición de texto 4">
            <a:extLst>
              <a:ext uri="{FF2B5EF4-FFF2-40B4-BE49-F238E27FC236}">
                <a16:creationId xmlns:a16="http://schemas.microsoft.com/office/drawing/2014/main" id="{421B5496-F2D7-450B-A1AF-12FC29E4548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66900"/>
            <a:ext cx="5183188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5">
            <a:extLst>
              <a:ext uri="{FF2B5EF4-FFF2-40B4-BE49-F238E27FC236}">
                <a16:creationId xmlns:a16="http://schemas.microsoft.com/office/drawing/2014/main" id="{D087222D-3611-4518-AD76-AC2E042CD5A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488937"/>
            <a:ext cx="5183188" cy="34610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0646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6">
            <a:extLst>
              <a:ext uri="{FF2B5EF4-FFF2-40B4-BE49-F238E27FC236}">
                <a16:creationId xmlns:a16="http://schemas.microsoft.com/office/drawing/2014/main" id="{4A7545D6-9827-7E4A-AB92-664BB510D9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20XX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SUBTÍTULO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50112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Gráfico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9BB017D3-0E4A-43F4-BC02-DB826A7FDC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908051"/>
            <a:ext cx="6172200" cy="4957762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87774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Gráfico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9A7D37A5-CD8F-499C-BFFD-2D0EB0855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08051"/>
            <a:ext cx="6172200" cy="4953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18245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3336D-E3BE-45DB-B625-753732F9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4C2EC4E-2A4D-4B8B-8C10-D8F4A649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027D07-F714-4E3C-97FC-7AB8C42F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E3BA64-4F34-452B-AA1F-BB90A0F0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6773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57916-404D-41BC-B080-9B6CBA9F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20C85E-02E3-4F3E-8E6F-4467C61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2F5317-A8A3-406A-96EA-4BB58C35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2A1141-BD97-42C5-A257-A2C0668A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0421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1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26" name="Marcador de texto 24">
            <a:extLst>
              <a:ext uri="{FF2B5EF4-FFF2-40B4-BE49-F238E27FC236}">
                <a16:creationId xmlns:a16="http://schemas.microsoft.com/office/drawing/2014/main" id="{C8BBE7AC-17E7-4828-A40C-39EED5284E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4409" y="1920003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3" name="Marcador de texto 21">
            <a:extLst>
              <a:ext uri="{FF2B5EF4-FFF2-40B4-BE49-F238E27FC236}">
                <a16:creationId xmlns:a16="http://schemas.microsoft.com/office/drawing/2014/main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25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4" name="Marcador de texto 24">
            <a:extLst>
              <a:ext uri="{FF2B5EF4-FFF2-40B4-BE49-F238E27FC236}">
                <a16:creationId xmlns:a16="http://schemas.microsoft.com/office/drawing/2014/main" id="{A65257E6-B10F-49C0-862A-53648E3F2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8149" y="1920003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texto 21">
            <a:extLst>
              <a:ext uri="{FF2B5EF4-FFF2-40B4-BE49-F238E27FC236}">
                <a16:creationId xmlns:a16="http://schemas.microsoft.com/office/drawing/2014/main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629" y="1833572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38" name="Marcador de texto 24">
            <a:extLst>
              <a:ext uri="{FF2B5EF4-FFF2-40B4-BE49-F238E27FC236}">
                <a16:creationId xmlns:a16="http://schemas.microsoft.com/office/drawing/2014/main" id="{BCE98261-6A42-49F1-B208-2E6C24DFCF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4262" y="1937782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24">
            <a:extLst>
              <a:ext uri="{FF2B5EF4-FFF2-40B4-BE49-F238E27FC236}">
                <a16:creationId xmlns:a16="http://schemas.microsoft.com/office/drawing/2014/main" id="{937F4311-EBEC-44E3-8542-07503B54D7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72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3" name="Marcador de texto 24">
            <a:extLst>
              <a:ext uri="{FF2B5EF4-FFF2-40B4-BE49-F238E27FC236}">
                <a16:creationId xmlns:a16="http://schemas.microsoft.com/office/drawing/2014/main" id="{FED4B056-A42A-4115-B98D-177B9AFDA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90348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5" name="Marcador de texto 24">
            <a:extLst>
              <a:ext uri="{FF2B5EF4-FFF2-40B4-BE49-F238E27FC236}">
                <a16:creationId xmlns:a16="http://schemas.microsoft.com/office/drawing/2014/main" id="{2D359611-5488-43D7-A2A6-E60DB2E1D8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79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6" name="Marcador de texto 24">
            <a:extLst>
              <a:ext uri="{FF2B5EF4-FFF2-40B4-BE49-F238E27FC236}">
                <a16:creationId xmlns:a16="http://schemas.microsoft.com/office/drawing/2014/main" id="{F2182E7C-B18B-4F73-B0D1-86196D992B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76955" y="300619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8" name="Marcador de texto 24">
            <a:extLst>
              <a:ext uri="{FF2B5EF4-FFF2-40B4-BE49-F238E27FC236}">
                <a16:creationId xmlns:a16="http://schemas.microsoft.com/office/drawing/2014/main" id="{3D51A445-889E-44A8-AF12-58BC161D1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9" name="Marcador de texto 24">
            <a:extLst>
              <a:ext uri="{FF2B5EF4-FFF2-40B4-BE49-F238E27FC236}">
                <a16:creationId xmlns:a16="http://schemas.microsoft.com/office/drawing/2014/main" id="{358BC44E-644D-4E21-A055-1178CD0D26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1" y="4974002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0" name="Marcador de texto 24">
            <a:extLst>
              <a:ext uri="{FF2B5EF4-FFF2-40B4-BE49-F238E27FC236}">
                <a16:creationId xmlns:a16="http://schemas.microsoft.com/office/drawing/2014/main" id="{32C60917-FE9C-4C02-976E-9F4DF95F1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0713" y="4974002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5" name="Marcador de posición de imagen 12">
            <a:extLst>
              <a:ext uri="{FF2B5EF4-FFF2-40B4-BE49-F238E27FC236}">
                <a16:creationId xmlns:a16="http://schemas.microsoft.com/office/drawing/2014/main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Marcador de posición de imagen 12">
            <a:extLst>
              <a:ext uri="{FF2B5EF4-FFF2-40B4-BE49-F238E27FC236}">
                <a16:creationId xmlns:a16="http://schemas.microsoft.com/office/drawing/2014/main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7" name="Marcador de posición de imagen 12">
            <a:extLst>
              <a:ext uri="{FF2B5EF4-FFF2-40B4-BE49-F238E27FC236}">
                <a16:creationId xmlns:a16="http://schemas.microsoft.com/office/drawing/2014/main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94478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Marcador de posición de imagen 9">
            <a:extLst>
              <a:ext uri="{FF2B5EF4-FFF2-40B4-BE49-F238E27FC236}">
                <a16:creationId xmlns:a16="http://schemas.microsoft.com/office/drawing/2014/main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94478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1220" y="558203"/>
            <a:ext cx="7909560" cy="1069848"/>
          </a:xfrm>
          <a:noFill/>
        </p:spPr>
        <p:txBody>
          <a:bodyPr lIns="0" tIns="0" rIns="0" bIns="0" rtlCol="0">
            <a:normAutofit/>
          </a:bodyPr>
          <a:lstStyle>
            <a:lvl1pPr algn="ctr">
              <a:defRPr lang="ru-RU" sz="60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Cómo usar esta plantilla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08EB3F0B-0F1D-42D2-B6C2-D4D6D8257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400" y="1568994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8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5" name="Gráfico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9"/>
            <a:ext cx="10515600" cy="47647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C71C2E69-8C3C-4E87-BC9D-9810F5612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83223"/>
            <a:ext cx="12192000" cy="346557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59773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DFFF6C81-E769-CE4D-B9C0-858E073D19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1695AE-7720-4633-B467-CD5DD1A9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940C99-75CB-4A48-894F-EA35F7C91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4536" y="922103"/>
            <a:ext cx="4257905" cy="1325563"/>
          </a:xfrm>
        </p:spPr>
        <p:txBody>
          <a:bodyPr rtlCol="0"/>
          <a:lstStyle>
            <a:lvl1pPr>
              <a:defRPr b="0"/>
            </a:lvl1pPr>
          </a:lstStyle>
          <a:p>
            <a:pPr rtl="0"/>
            <a:r>
              <a:rPr lang="es-ES" noProof="0"/>
              <a:t>Diseño de texto 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97E3AD6-C295-45C8-8FC7-AD342840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780797F8-0544-4DFB-8D2C-CC50CB7F4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3282" y="2384295"/>
            <a:ext cx="4519159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F7A942D6-FCE6-4DCD-BD15-F6399EC2A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599" y="3173534"/>
            <a:ext cx="4707842" cy="2588637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Gráfico 13">
            <a:extLst>
              <a:ext uri="{FF2B5EF4-FFF2-40B4-BE49-F238E27FC236}">
                <a16:creationId xmlns:a16="http://schemas.microsoft.com/office/drawing/2014/main" id="{BE348D43-6DEE-4E32-B9F5-235CB8EC9257}"/>
              </a:ext>
            </a:extLst>
          </p:cNvPr>
          <p:cNvSpPr/>
          <p:nvPr userDrawn="1"/>
        </p:nvSpPr>
        <p:spPr>
          <a:xfrm>
            <a:off x="7059964" y="207698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2A28410-C401-4876-8DE7-D0EFCDE41D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224" y="0"/>
            <a:ext cx="4626864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7558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275CB319-C744-E641-8907-1470D3DF159D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AFC21D-31CF-420D-A654-B62708C7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D078D9-85B9-4D7C-BCDC-31053365B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2027" y="3938140"/>
            <a:ext cx="4430485" cy="893080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Diseño de texto 2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5253D9-2D52-4F01-9ED9-4E2A3C0E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DB2FC-0867-44DF-98D6-C443802B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2E25E660-4559-4CC8-852F-94402A454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7608"/>
            <a:ext cx="12192000" cy="28437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Gráfico 13">
            <a:extLst>
              <a:ext uri="{FF2B5EF4-FFF2-40B4-BE49-F238E27FC236}">
                <a16:creationId xmlns:a16="http://schemas.microsoft.com/office/drawing/2014/main" id="{A4B61220-F8A1-4859-BA99-F5EC0CC36B0F}"/>
              </a:ext>
            </a:extLst>
          </p:cNvPr>
          <p:cNvSpPr/>
          <p:nvPr userDrawn="1"/>
        </p:nvSpPr>
        <p:spPr>
          <a:xfrm>
            <a:off x="1825747" y="488245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1A39E620-8448-42D8-85B7-A6BF45A2F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2027" y="5192860"/>
            <a:ext cx="4430485" cy="63968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F2FF44AF-6A6B-4742-B58D-DF26808AFD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4599" y="4064000"/>
            <a:ext cx="4545374" cy="1698171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4932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sección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213AAFFC-6E5A-D44A-ADBF-E9D307CE6349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DABAFE-C077-44F7-8606-FCEAD36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D0EF65-ABFF-4900-A2AD-12A8C47E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E8D827-86E9-4228-B43C-616FE3F7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D2BEBEF9-0DCC-4DA2-9828-D5A83238CD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7340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8" name="Marcador de texto 26">
            <a:extLst>
              <a:ext uri="{FF2B5EF4-FFF2-40B4-BE49-F238E27FC236}">
                <a16:creationId xmlns:a16="http://schemas.microsoft.com/office/drawing/2014/main" id="{CE9C552F-C732-4E4C-8B62-DE62A58BA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2043790"/>
            <a:ext cx="10515599" cy="62910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00DDA39-3A33-4AF8-BB2F-B80A8696D42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34813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0" name="Marcador de texto 26">
            <a:extLst>
              <a:ext uri="{FF2B5EF4-FFF2-40B4-BE49-F238E27FC236}">
                <a16:creationId xmlns:a16="http://schemas.microsoft.com/office/drawing/2014/main" id="{D01D7372-B596-424A-8437-BCA847E03C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texto 26">
            <a:extLst>
              <a:ext uri="{FF2B5EF4-FFF2-40B4-BE49-F238E27FC236}">
                <a16:creationId xmlns:a16="http://schemas.microsoft.com/office/drawing/2014/main" id="{F78DB58E-1DC8-42B6-8950-A39F9249D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Gráfico 13">
            <a:extLst>
              <a:ext uri="{FF2B5EF4-FFF2-40B4-BE49-F238E27FC236}">
                <a16:creationId xmlns:a16="http://schemas.microsoft.com/office/drawing/2014/main" id="{6E7BE306-50F4-4966-B172-8808A97D9FF4}"/>
              </a:ext>
            </a:extLst>
          </p:cNvPr>
          <p:cNvSpPr/>
          <p:nvPr userDrawn="1"/>
        </p:nvSpPr>
        <p:spPr>
          <a:xfrm>
            <a:off x="4534478" y="171843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7DEC651-98F0-44EE-BAB8-8B3FE702A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2882"/>
            <a:ext cx="10515600" cy="1325563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Comparación</a:t>
            </a:r>
          </a:p>
        </p:txBody>
      </p:sp>
    </p:spTree>
    <p:extLst>
      <p:ext uri="{BB962C8B-B14F-4D97-AF65-F5344CB8AC3E}">
        <p14:creationId xmlns:p14="http://schemas.microsoft.com/office/powerpoint/2010/main" val="1145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99E16AA7-5075-3449-AB21-5E8037339A90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23D6FB-BDF5-462B-9DFB-6A25312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AFBD2F-FD90-4C8F-BEA1-91BB2D24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F47FDA8-53F5-4098-B6D5-32456ABF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gráfico 18">
            <a:extLst>
              <a:ext uri="{FF2B5EF4-FFF2-40B4-BE49-F238E27FC236}">
                <a16:creationId xmlns:a16="http://schemas.microsoft.com/office/drawing/2014/main" id="{270B440B-C39E-47E6-9CBA-0BA4EB1EF522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 gráfico</a:t>
            </a:r>
          </a:p>
        </p:txBody>
      </p:sp>
      <p:sp>
        <p:nvSpPr>
          <p:cNvPr id="8" name="Gráfico 13">
            <a:extLst>
              <a:ext uri="{FF2B5EF4-FFF2-40B4-BE49-F238E27FC236}">
                <a16:creationId xmlns:a16="http://schemas.microsoft.com/office/drawing/2014/main" id="{1ED66CD9-A275-41A6-92EA-B32A8F51F472}"/>
              </a:ext>
            </a:extLst>
          </p:cNvPr>
          <p:cNvSpPr/>
          <p:nvPr userDrawn="1"/>
        </p:nvSpPr>
        <p:spPr>
          <a:xfrm>
            <a:off x="1949460" y="2168288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B1A41807-9D03-4167-89E4-C5D1E81436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966" y="2478695"/>
            <a:ext cx="5170033" cy="75853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BDF72AB-A1AE-464E-A9E1-C5CDA8D5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7858" y="1289573"/>
            <a:ext cx="3106248" cy="758536"/>
          </a:xfrm>
        </p:spPr>
        <p:txBody>
          <a:bodyPr lIns="0" tIns="0" rIns="0" bIns="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B83C9A6F-A614-4B31-91D5-3B5CB932149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30497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30 %</a:t>
            </a:r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id="{A985BA82-9C97-475F-8775-0F16D2FB40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30498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E5376509-D29C-46DE-948E-15D430CE432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30522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16" name="Marcador de texto 26">
            <a:extLst>
              <a:ext uri="{FF2B5EF4-FFF2-40B4-BE49-F238E27FC236}">
                <a16:creationId xmlns:a16="http://schemas.microsoft.com/office/drawing/2014/main" id="{A581FA6A-566D-4068-A898-F86FB96D4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30523" y="447277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503636CF-AD49-411E-BE27-63C28BDE068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970011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25 %</a:t>
            </a:r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id="{F2C67681-C89E-4F74-A7C1-BD0812A94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70012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5742559E-6662-49A7-A091-9472A31ED26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970036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22" name="Marcador de texto 26">
            <a:extLst>
              <a:ext uri="{FF2B5EF4-FFF2-40B4-BE49-F238E27FC236}">
                <a16:creationId xmlns:a16="http://schemas.microsoft.com/office/drawing/2014/main" id="{E514B383-1886-4E45-9DB3-6DF4FFCA6F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70037" y="447277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2734F2A5-6B16-40E3-8EBB-0E1A0984BAB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30497" y="487589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20 %</a:t>
            </a:r>
          </a:p>
        </p:txBody>
      </p:sp>
      <p:sp>
        <p:nvSpPr>
          <p:cNvPr id="25" name="Marcador de texto 26">
            <a:extLst>
              <a:ext uri="{FF2B5EF4-FFF2-40B4-BE49-F238E27FC236}">
                <a16:creationId xmlns:a16="http://schemas.microsoft.com/office/drawing/2014/main" id="{01D6AF2B-2CA0-4F6A-9C29-4AE73FCAB4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0498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C3E000C2-49D4-4D64-860A-0DB29B38938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970037" y="4875898"/>
            <a:ext cx="1597889" cy="482452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5 %</a:t>
            </a:r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4A6CF106-F60C-46A1-BD17-8EC35A637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0037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</p:spTree>
    <p:extLst>
      <p:ext uri="{BB962C8B-B14F-4D97-AF65-F5344CB8AC3E}">
        <p14:creationId xmlns:p14="http://schemas.microsoft.com/office/powerpoint/2010/main" val="284725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FB049D0D-CE60-8E46-896A-1F4E3E51AABC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288F71-122C-49D4-9750-104A0F9B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A81471-D048-496A-9DA4-EDB33584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ADBAE1-8416-4A24-B332-BA35F9D5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B9AF1F95-7091-4B50-892C-55F8B5B9AC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1145" y="3029751"/>
            <a:ext cx="2825496" cy="214416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7DE3589-2C45-437A-BDA9-55A9B8859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1145" y="1868285"/>
            <a:ext cx="2825496" cy="71822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Diapositiva de tabla</a:t>
            </a:r>
          </a:p>
        </p:txBody>
      </p:sp>
      <p:sp>
        <p:nvSpPr>
          <p:cNvPr id="15" name="Gráfico 12">
            <a:extLst>
              <a:ext uri="{FF2B5EF4-FFF2-40B4-BE49-F238E27FC236}">
                <a16:creationId xmlns:a16="http://schemas.microsoft.com/office/drawing/2014/main" id="{6161C347-CD23-4D4F-981D-1C8457111EA8}"/>
              </a:ext>
            </a:extLst>
          </p:cNvPr>
          <p:cNvSpPr/>
          <p:nvPr userDrawn="1"/>
        </p:nvSpPr>
        <p:spPr>
          <a:xfrm>
            <a:off x="8340351" y="2726976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Marcador de título 17">
            <a:extLst>
              <a:ext uri="{FF2B5EF4-FFF2-40B4-BE49-F238E27FC236}">
                <a16:creationId xmlns:a16="http://schemas.microsoft.com/office/drawing/2014/main" id="{263A1EA1-1C4F-4F47-9C24-928669CE38DE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403410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id="{5D65245D-DE69-4098-94DD-C36B76E4C3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793750"/>
            <a:ext cx="12192000" cy="4900613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6FD1D3-F7DC-4F8A-8E05-6DC25FB66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50"/>
            <a:ext cx="10515600" cy="1325563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con imagen grande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63585A-DF5C-1B43-BDC1-9CB545382A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A7C55A90-4969-4308-AD56-633E3831D5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3284" y="5878369"/>
            <a:ext cx="8165432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Gráfico 13">
            <a:extLst>
              <a:ext uri="{FF2B5EF4-FFF2-40B4-BE49-F238E27FC236}">
                <a16:creationId xmlns:a16="http://schemas.microsoft.com/office/drawing/2014/main" id="{15031A21-FED3-4C51-BE76-5A2918F223AD}"/>
              </a:ext>
            </a:extLst>
          </p:cNvPr>
          <p:cNvSpPr/>
          <p:nvPr userDrawn="1"/>
        </p:nvSpPr>
        <p:spPr>
          <a:xfrm>
            <a:off x="4534478" y="534222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4262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04C9FBA-BD24-42E1-BABE-0EE5C20738FC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2715CE-EA2A-4137-8BA3-1FEEF2E40A3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16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MM.DD.20XX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9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5" r:id="rId11"/>
    <p:sldLayoutId id="2147483678" r:id="rId12"/>
    <p:sldLayoutId id="2147483674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8" r:id="rId20"/>
    <p:sldLayoutId id="2147483689" r:id="rId21"/>
    <p:sldLayoutId id="2147483686" r:id="rId22"/>
    <p:sldLayoutId id="2147483687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BF98DE-0B2E-47E5-AAB6-35F52A81B3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76887" y="5808861"/>
            <a:ext cx="4367531" cy="324417"/>
          </a:xfrm>
        </p:spPr>
        <p:txBody>
          <a:bodyPr/>
          <a:lstStyle/>
          <a:p>
            <a:r>
              <a:rPr lang="es-ES" sz="1600" dirty="0"/>
              <a:t>HITO 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927A0A-132A-4ABB-B23F-D0F5A8378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508" y="5354996"/>
            <a:ext cx="10090287" cy="606659"/>
          </a:xfrm>
        </p:spPr>
        <p:txBody>
          <a:bodyPr/>
          <a:lstStyle/>
          <a:p>
            <a:r>
              <a:rPr lang="es-ES" u="sng" dirty="0"/>
              <a:t>UNA AVENTURA NOIR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8372C6-F3DD-419A-84B6-21A91E569735}"/>
              </a:ext>
            </a:extLst>
          </p:cNvPr>
          <p:cNvSpPr txBox="1">
            <a:spLocks/>
          </p:cNvSpPr>
          <p:nvPr/>
        </p:nvSpPr>
        <p:spPr bwMode="grayWhite">
          <a:xfrm>
            <a:off x="466985" y="428492"/>
            <a:ext cx="11258026" cy="1517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Lorem</a:t>
            </a:r>
            <a:r>
              <a:rPr lang="es-ES" sz="6000" u="sng" dirty="0">
                <a:solidFill>
                  <a:schemeClr val="bg2"/>
                </a:solidFill>
                <a:latin typeface="Leyton Personal" panose="00000500000000000000" pitchFamily="50" charset="0"/>
              </a:rPr>
              <a:t> </a:t>
            </a:r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ipsum</a:t>
            </a:r>
            <a:endParaRPr lang="es-ES" sz="6000" u="sng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pic>
        <p:nvPicPr>
          <p:cNvPr id="9" name="Imagen 8" descr="Imagen que contiene lego, juguete, hidrante&#10;&#10;Descripción generada automáticamente">
            <a:extLst>
              <a:ext uri="{FF2B5EF4-FFF2-40B4-BE49-F238E27FC236}">
                <a16:creationId xmlns:a16="http://schemas.microsoft.com/office/drawing/2014/main" id="{03B3878F-CC78-4E53-87CE-37149930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05" y="1630337"/>
            <a:ext cx="2697993" cy="3597324"/>
          </a:xfrm>
          <a:prstGeom prst="rect">
            <a:avLst/>
          </a:prstGeom>
        </p:spPr>
      </p:pic>
      <p:pic>
        <p:nvPicPr>
          <p:cNvPr id="10" name="Imagen 9" descr="Imagen que contiene dibujo, flor&#10;&#10;Descripción generada automáticamente">
            <a:extLst>
              <a:ext uri="{FF2B5EF4-FFF2-40B4-BE49-F238E27FC236}">
                <a16:creationId xmlns:a16="http://schemas.microsoft.com/office/drawing/2014/main" id="{B249A8A6-FC1C-43A3-8458-461C4C4A3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17" y="1560922"/>
            <a:ext cx="1868078" cy="373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0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">
            <a:extLst>
              <a:ext uri="{FF2B5EF4-FFF2-40B4-BE49-F238E27FC236}">
                <a16:creationId xmlns:a16="http://schemas.microsoft.com/office/drawing/2014/main" id="{8358B5E6-D44E-44EA-9589-52E6D2668551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652463"/>
            <a:ext cx="10515600" cy="904875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Gracias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BDB7B994-5338-47A2-AA1C-896B5EAEA7F8}"/>
              </a:ext>
            </a:extLst>
          </p:cNvPr>
          <p:cNvSpPr txBox="1">
            <a:spLocks/>
          </p:cNvSpPr>
          <p:nvPr/>
        </p:nvSpPr>
        <p:spPr bwMode="grayWhite">
          <a:xfrm>
            <a:off x="4052313" y="4491440"/>
            <a:ext cx="4367531" cy="288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u="sng" dirty="0">
                <a:solidFill>
                  <a:schemeClr val="bg2"/>
                </a:solidFill>
              </a:rPr>
              <a:t>Correo electrónico</a:t>
            </a:r>
          </a:p>
        </p:txBody>
      </p:sp>
      <p:sp>
        <p:nvSpPr>
          <p:cNvPr id="25" name="Marcador de texto 5">
            <a:extLst>
              <a:ext uri="{FF2B5EF4-FFF2-40B4-BE49-F238E27FC236}">
                <a16:creationId xmlns:a16="http://schemas.microsoft.com/office/drawing/2014/main" id="{80B9E1D4-8376-4254-A6F2-7A6077B073D5}"/>
              </a:ext>
            </a:extLst>
          </p:cNvPr>
          <p:cNvSpPr txBox="1">
            <a:spLocks/>
          </p:cNvSpPr>
          <p:nvPr/>
        </p:nvSpPr>
        <p:spPr bwMode="grayWhite">
          <a:xfrm>
            <a:off x="3423211" y="4959384"/>
            <a:ext cx="5625736" cy="4170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3600" dirty="0">
                <a:solidFill>
                  <a:schemeClr val="bg1"/>
                </a:solidFill>
              </a:rPr>
              <a:t>rainbeeucm@gmail.com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96DD557-76A0-47CE-A4A7-69DBDB36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24" y="2388902"/>
            <a:ext cx="1414974" cy="1414974"/>
          </a:xfrm>
          <a:prstGeom prst="rect">
            <a:avLst/>
          </a:prstGeom>
        </p:spPr>
      </p:pic>
      <p:sp>
        <p:nvSpPr>
          <p:cNvPr id="27" name="Marcador de texto 5">
            <a:extLst>
              <a:ext uri="{FF2B5EF4-FFF2-40B4-BE49-F238E27FC236}">
                <a16:creationId xmlns:a16="http://schemas.microsoft.com/office/drawing/2014/main" id="{20C961E6-4DBD-40F7-BCEB-DE9F31FC4089}"/>
              </a:ext>
            </a:extLst>
          </p:cNvPr>
          <p:cNvSpPr txBox="1">
            <a:spLocks/>
          </p:cNvSpPr>
          <p:nvPr/>
        </p:nvSpPr>
        <p:spPr bwMode="grayWhite">
          <a:xfrm>
            <a:off x="3527422" y="2728541"/>
            <a:ext cx="6400800" cy="474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dirty="0"/>
              <a:t>@</a:t>
            </a:r>
            <a:r>
              <a:rPr lang="es-ES" sz="5400" dirty="0" err="1"/>
              <a:t>rainbee_ucm</a:t>
            </a:r>
            <a:endParaRPr lang="es-ES" sz="5400" dirty="0"/>
          </a:p>
        </p:txBody>
      </p:sp>
      <p:sp>
        <p:nvSpPr>
          <p:cNvPr id="28" name="Marcador de número de diapositiva 2">
            <a:extLst>
              <a:ext uri="{FF2B5EF4-FFF2-40B4-BE49-F238E27FC236}">
                <a16:creationId xmlns:a16="http://schemas.microsoft.com/office/drawing/2014/main" id="{6F7A2008-3CB7-40D6-82D6-3433A3C3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279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BF98DE-0B2E-47E5-AAB6-35F52A81B3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76887" y="5808861"/>
            <a:ext cx="4367531" cy="324417"/>
          </a:xfrm>
        </p:spPr>
        <p:txBody>
          <a:bodyPr/>
          <a:lstStyle/>
          <a:p>
            <a:r>
              <a:rPr lang="es-ES" sz="1600" dirty="0"/>
              <a:t>HITO 2: DIGITAL EDITION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927A0A-132A-4ABB-B23F-D0F5A8378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508" y="5354996"/>
            <a:ext cx="10090287" cy="606659"/>
          </a:xfrm>
        </p:spPr>
        <p:txBody>
          <a:bodyPr/>
          <a:lstStyle/>
          <a:p>
            <a:r>
              <a:rPr lang="es-ES" u="sng" dirty="0"/>
              <a:t>UNA AVENTURA NOIR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8372C6-F3DD-419A-84B6-21A91E569735}"/>
              </a:ext>
            </a:extLst>
          </p:cNvPr>
          <p:cNvSpPr txBox="1">
            <a:spLocks/>
          </p:cNvSpPr>
          <p:nvPr/>
        </p:nvSpPr>
        <p:spPr bwMode="grayWhite">
          <a:xfrm>
            <a:off x="466985" y="428492"/>
            <a:ext cx="11258026" cy="1517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Lorem</a:t>
            </a:r>
            <a:r>
              <a:rPr lang="es-ES" sz="6000" u="sng" dirty="0">
                <a:solidFill>
                  <a:schemeClr val="bg2"/>
                </a:solidFill>
                <a:latin typeface="Leyton Personal" panose="00000500000000000000" pitchFamily="50" charset="0"/>
              </a:rPr>
              <a:t> </a:t>
            </a:r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ipsum</a:t>
            </a:r>
            <a:endParaRPr lang="es-ES" sz="6000" u="sng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pic>
        <p:nvPicPr>
          <p:cNvPr id="9" name="Imagen 8" descr="Imagen que contiene lego, juguete, hidrante&#10;&#10;Descripción generada automáticamente">
            <a:extLst>
              <a:ext uri="{FF2B5EF4-FFF2-40B4-BE49-F238E27FC236}">
                <a16:creationId xmlns:a16="http://schemas.microsoft.com/office/drawing/2014/main" id="{03B3878F-CC78-4E53-87CE-37149930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05" y="1630337"/>
            <a:ext cx="2697993" cy="3597324"/>
          </a:xfrm>
          <a:prstGeom prst="rect">
            <a:avLst/>
          </a:prstGeom>
        </p:spPr>
      </p:pic>
      <p:pic>
        <p:nvPicPr>
          <p:cNvPr id="10" name="Imagen 9" descr="Imagen que contiene dibujo, flor&#10;&#10;Descripción generada automáticamente">
            <a:extLst>
              <a:ext uri="{FF2B5EF4-FFF2-40B4-BE49-F238E27FC236}">
                <a16:creationId xmlns:a16="http://schemas.microsoft.com/office/drawing/2014/main" id="{B249A8A6-FC1C-43A3-8458-461C4C4A3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17" y="1560922"/>
            <a:ext cx="1868078" cy="37361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D943D6-E65B-4AC1-BE81-0A4300184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315" y="1851315"/>
            <a:ext cx="3155369" cy="3155369"/>
          </a:xfrm>
          <a:prstGeom prst="rect">
            <a:avLst/>
          </a:prstGeom>
        </p:spPr>
      </p:pic>
      <p:pic>
        <p:nvPicPr>
          <p:cNvPr id="1026" name="Picture 2" descr="Resultado de imagen de rainbow emoji png">
            <a:extLst>
              <a:ext uri="{FF2B5EF4-FFF2-40B4-BE49-F238E27FC236}">
                <a16:creationId xmlns:a16="http://schemas.microsoft.com/office/drawing/2014/main" id="{9F051D05-6D9D-4C7F-8782-2A6ADAE6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35" y="5298932"/>
            <a:ext cx="554081" cy="55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bee emoji png">
            <a:extLst>
              <a:ext uri="{FF2B5EF4-FFF2-40B4-BE49-F238E27FC236}">
                <a16:creationId xmlns:a16="http://schemas.microsoft.com/office/drawing/2014/main" id="{0003FA21-C861-49D6-B436-50C474DB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143" y="5166399"/>
            <a:ext cx="795256" cy="7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Imagen que contiene pastel, mano, sostener, hecho&#10;&#10;Descripción generada automáticamente">
            <a:extLst>
              <a:ext uri="{FF2B5EF4-FFF2-40B4-BE49-F238E27FC236}">
                <a16:creationId xmlns:a16="http://schemas.microsoft.com/office/drawing/2014/main" id="{E827FCDF-E6E0-4078-8741-D52B111B0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11" y="4091873"/>
            <a:ext cx="295150" cy="2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C7F202D-E80E-4E9E-8175-2518C13CA1ED}"/>
              </a:ext>
            </a:extLst>
          </p:cNvPr>
          <p:cNvSpPr txBox="1">
            <a:spLocks/>
          </p:cNvSpPr>
          <p:nvPr/>
        </p:nvSpPr>
        <p:spPr>
          <a:xfrm>
            <a:off x="1027611" y="739574"/>
            <a:ext cx="105156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bg2"/>
                </a:solidFill>
                <a:latin typeface="Leyton Personal" panose="00000500000000000000" pitchFamily="50" charset="0"/>
              </a:rPr>
              <a:t>En episodios anteriores…</a:t>
            </a:r>
          </a:p>
        </p:txBody>
      </p:sp>
      <p:sp>
        <p:nvSpPr>
          <p:cNvPr id="27" name="Marcador de número de diapositiva 3">
            <a:extLst>
              <a:ext uri="{FF2B5EF4-FFF2-40B4-BE49-F238E27FC236}">
                <a16:creationId xmlns:a16="http://schemas.microsoft.com/office/drawing/2014/main" id="{19FE1DA8-7B5D-408F-A995-BCE8D6D0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1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F17B665-A975-455D-8883-5232C5FA1EF4}"/>
              </a:ext>
            </a:extLst>
          </p:cNvPr>
          <p:cNvSpPr txBox="1"/>
          <p:nvPr/>
        </p:nvSpPr>
        <p:spPr>
          <a:xfrm>
            <a:off x="1027611" y="1828800"/>
            <a:ext cx="10136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accent4">
                    <a:lumMod val="75000"/>
                  </a:schemeClr>
                </a:solidFill>
              </a:rPr>
              <a:t>Lorem</a:t>
            </a:r>
            <a:r>
              <a:rPr lang="es-E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accent4">
                    <a:lumMod val="75000"/>
                  </a:schemeClr>
                </a:solidFill>
              </a:rPr>
              <a:t>Ipsum</a:t>
            </a:r>
            <a:r>
              <a:rPr lang="es-E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dirty="0">
                <a:solidFill>
                  <a:schemeClr val="bg1"/>
                </a:solidFill>
              </a:rPr>
              <a:t>es una aventura narrativa con un estilo similar a los </a:t>
            </a:r>
            <a:r>
              <a:rPr lang="es-E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Point &amp; </a:t>
            </a:r>
            <a:r>
              <a:rPr lang="es-ES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Click</a:t>
            </a:r>
            <a:r>
              <a:rPr lang="es-E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  <a:r>
              <a:rPr lang="es-ES" sz="2400" dirty="0">
                <a:solidFill>
                  <a:schemeClr val="bg1"/>
                </a:solidFill>
              </a:rPr>
              <a:t> Encarnarás a un detective muy especial: resolverá casos </a:t>
            </a:r>
            <a:r>
              <a:rPr lang="es-ES" sz="2800" i="1" dirty="0">
                <a:solidFill>
                  <a:schemeClr val="bg1"/>
                </a:solidFill>
              </a:rPr>
              <a:t>viajando entre el mundo de los vivos y de los muertos.</a:t>
            </a:r>
            <a:endParaRPr lang="es-ES" sz="2400" i="1" dirty="0">
              <a:solidFill>
                <a:schemeClr val="bg1"/>
              </a:solidFill>
            </a:endParaRPr>
          </a:p>
        </p:txBody>
      </p:sp>
      <p:pic>
        <p:nvPicPr>
          <p:cNvPr id="10" name="Imagen 9" descr="Imagen que contiene tabla, grande, hombre, agua&#10;&#10;Descripción generada automáticamente">
            <a:extLst>
              <a:ext uri="{FF2B5EF4-FFF2-40B4-BE49-F238E27FC236}">
                <a16:creationId xmlns:a16="http://schemas.microsoft.com/office/drawing/2014/main" id="{E128D384-323D-42F4-8F9C-4DB568C7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02" y="3274159"/>
            <a:ext cx="4676977" cy="2630800"/>
          </a:xfrm>
          <a:prstGeom prst="rect">
            <a:avLst/>
          </a:prstGeom>
        </p:spPr>
      </p:pic>
      <p:pic>
        <p:nvPicPr>
          <p:cNvPr id="12" name="Imagen 11" descr="Imagen que contiene persona, ropa, corbata, edificio&#10;&#10;Descripción generada automáticamente">
            <a:extLst>
              <a:ext uri="{FF2B5EF4-FFF2-40B4-BE49-F238E27FC236}">
                <a16:creationId xmlns:a16="http://schemas.microsoft.com/office/drawing/2014/main" id="{45F48A93-4DE5-43C7-AD49-BCF92CC7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3274159"/>
            <a:ext cx="3972508" cy="2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4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6AC49-B785-4E0A-9283-239366FE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Problemas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6ADABE-2B5E-4788-8D34-1D479C0C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2</a:t>
            </a:r>
            <a:endParaRPr lang="es-ES" dirty="0"/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5D5EB6C0-D0EA-4C6D-8D1A-B1982427A468}"/>
              </a:ext>
            </a:extLst>
          </p:cNvPr>
          <p:cNvSpPr txBox="1">
            <a:spLocks/>
          </p:cNvSpPr>
          <p:nvPr/>
        </p:nvSpPr>
        <p:spPr>
          <a:xfrm>
            <a:off x="3396299" y="2600766"/>
            <a:ext cx="5948843" cy="2629989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Confusión y desorganización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Cambio de planes apresurados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Imposibilidad de hacer reuniones en persona</a:t>
            </a:r>
          </a:p>
        </p:txBody>
      </p:sp>
    </p:spTree>
    <p:extLst>
      <p:ext uri="{BB962C8B-B14F-4D97-AF65-F5344CB8AC3E}">
        <p14:creationId xmlns:p14="http://schemas.microsoft.com/office/powerpoint/2010/main" val="217385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6AC49-B785-4E0A-9283-239366FE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69" y="688626"/>
            <a:ext cx="10515600" cy="904875"/>
          </a:xfrm>
        </p:spPr>
        <p:txBody>
          <a:bodyPr rtlCol="0">
            <a:normAutofit/>
          </a:bodyPr>
          <a:lstStyle/>
          <a:p>
            <a:pPr rtl="0"/>
            <a:r>
              <a:rPr lang="en-US" sz="4800" dirty="0">
                <a:solidFill>
                  <a:schemeClr val="bg2"/>
                </a:solidFill>
                <a:latin typeface="Leyton Personal" panose="00000500000000000000" pitchFamily="50" charset="0"/>
              </a:rPr>
              <a:t>Estado del Proyecto</a:t>
            </a:r>
            <a:endParaRPr lang="es-ES" sz="4800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6ADABE-2B5E-4788-8D34-1D479C0C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3</a:t>
            </a:r>
            <a:endParaRPr lang="es-ES" dirty="0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3CA23E3F-02A9-4282-8B59-F4B530895723}"/>
              </a:ext>
            </a:extLst>
          </p:cNvPr>
          <p:cNvSpPr txBox="1">
            <a:spLocks/>
          </p:cNvSpPr>
          <p:nvPr/>
        </p:nvSpPr>
        <p:spPr>
          <a:xfrm>
            <a:off x="1387642" y="2888289"/>
            <a:ext cx="4983079" cy="336618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GDD muy definido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Hilo de la historia principal hecho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Arquitectura del proyecto planteada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35D52658-43BD-44EB-B700-652B20C79CC0}"/>
              </a:ext>
            </a:extLst>
          </p:cNvPr>
          <p:cNvSpPr txBox="1">
            <a:spLocks/>
          </p:cNvSpPr>
          <p:nvPr/>
        </p:nvSpPr>
        <p:spPr>
          <a:xfrm>
            <a:off x="6165669" y="2867915"/>
            <a:ext cx="5377142" cy="3071135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Cambios importantes en el diseño del juego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Prototipo de investigación completado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Algunas funcionalidades implementadas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Diseñado al 100% el caso tutorial y el primer caso al 90%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Arquitectura implementada al 90%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Algunos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assets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hechos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2F11AD8-5D9B-49E5-9845-4C3422893D53}"/>
              </a:ext>
            </a:extLst>
          </p:cNvPr>
          <p:cNvSpPr txBox="1">
            <a:spLocks/>
          </p:cNvSpPr>
          <p:nvPr/>
        </p:nvSpPr>
        <p:spPr>
          <a:xfrm>
            <a:off x="1546641" y="2343859"/>
            <a:ext cx="4183650" cy="45435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Que </a:t>
            </a:r>
            <a:r>
              <a:rPr lang="es-ES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Teniamos</a:t>
            </a:r>
            <a:endParaRPr lang="es-ES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sp>
        <p:nvSpPr>
          <p:cNvPr id="10" name="Franja diagonal 9">
            <a:extLst>
              <a:ext uri="{FF2B5EF4-FFF2-40B4-BE49-F238E27FC236}">
                <a16:creationId xmlns:a16="http://schemas.microsoft.com/office/drawing/2014/main" id="{EE2B6CAE-B597-4A4F-843D-9B76623B5590}"/>
              </a:ext>
            </a:extLst>
          </p:cNvPr>
          <p:cNvSpPr/>
          <p:nvPr/>
        </p:nvSpPr>
        <p:spPr>
          <a:xfrm>
            <a:off x="3922122" y="2264127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  <p:sp>
        <p:nvSpPr>
          <p:cNvPr id="12" name="Franja diagonal 11">
            <a:extLst>
              <a:ext uri="{FF2B5EF4-FFF2-40B4-BE49-F238E27FC236}">
                <a16:creationId xmlns:a16="http://schemas.microsoft.com/office/drawing/2014/main" id="{B1AC642D-F691-4B05-B2B1-E5CD890062EF}"/>
              </a:ext>
            </a:extLst>
          </p:cNvPr>
          <p:cNvSpPr/>
          <p:nvPr/>
        </p:nvSpPr>
        <p:spPr>
          <a:xfrm>
            <a:off x="2872740" y="2243819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301F3C31-3AB6-401D-B026-702337DC3CE6}"/>
              </a:ext>
            </a:extLst>
          </p:cNvPr>
          <p:cNvSpPr txBox="1">
            <a:spLocks/>
          </p:cNvSpPr>
          <p:nvPr/>
        </p:nvSpPr>
        <p:spPr>
          <a:xfrm>
            <a:off x="6165669" y="2322246"/>
            <a:ext cx="4183650" cy="45435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Que Tenemos</a:t>
            </a:r>
          </a:p>
        </p:txBody>
      </p:sp>
      <p:sp>
        <p:nvSpPr>
          <p:cNvPr id="14" name="Franja diagonal 13">
            <a:extLst>
              <a:ext uri="{FF2B5EF4-FFF2-40B4-BE49-F238E27FC236}">
                <a16:creationId xmlns:a16="http://schemas.microsoft.com/office/drawing/2014/main" id="{7212EB61-4C7A-4EA7-9336-C40BFAD21560}"/>
              </a:ext>
            </a:extLst>
          </p:cNvPr>
          <p:cNvSpPr/>
          <p:nvPr/>
        </p:nvSpPr>
        <p:spPr>
          <a:xfrm>
            <a:off x="7571014" y="2242514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854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C1B33C-CD10-46DE-98D6-94BCA875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4</a:t>
            </a:r>
            <a:endParaRPr lang="es-ES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F5D31BE-1F6A-47E6-80DD-7A768F9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48" t="13081" r="25317" b="12624"/>
          <a:stretch/>
        </p:blipFill>
        <p:spPr>
          <a:xfrm>
            <a:off x="2677725" y="712768"/>
            <a:ext cx="6836549" cy="54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1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sz="4400" dirty="0">
                <a:solidFill>
                  <a:schemeClr val="bg2"/>
                </a:solidFill>
                <a:latin typeface="Leyton Personal" panose="00000500000000000000" pitchFamily="50" charset="0"/>
              </a:rPr>
              <a:t>Prototipo de </a:t>
            </a:r>
            <a:r>
              <a:rPr lang="es-ES" sz="4400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investigacion</a:t>
            </a:r>
            <a:endParaRPr lang="es-ES" sz="4400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6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A6F25A-B749-44ED-B1E3-087EC1A52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30" y="1956706"/>
            <a:ext cx="7149738" cy="4021728"/>
          </a:xfrm>
          <a:prstGeom prst="rect">
            <a:avLst/>
          </a:prstGeom>
        </p:spPr>
      </p:pic>
      <p:sp>
        <p:nvSpPr>
          <p:cNvPr id="6" name="Franja diagonal 5">
            <a:extLst>
              <a:ext uri="{FF2B5EF4-FFF2-40B4-BE49-F238E27FC236}">
                <a16:creationId xmlns:a16="http://schemas.microsoft.com/office/drawing/2014/main" id="{B53B5D24-6748-415D-BBE8-B6E80F91A28B}"/>
              </a:ext>
            </a:extLst>
          </p:cNvPr>
          <p:cNvSpPr/>
          <p:nvPr/>
        </p:nvSpPr>
        <p:spPr>
          <a:xfrm>
            <a:off x="10005060" y="798196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447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Estado actual del juego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165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RETROSPECTIVA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A8532E-B64D-4C40-B1E4-2D953F7AE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6641" y="2343859"/>
            <a:ext cx="4183650" cy="454353"/>
          </a:xfrm>
        </p:spPr>
        <p:txBody>
          <a:bodyPr rtlCol="0"/>
          <a:lstStyle/>
          <a:p>
            <a:pPr algn="ctr" rtl="0"/>
            <a:r>
              <a:rPr lang="es-ES" sz="2800" dirty="0">
                <a:solidFill>
                  <a:schemeClr val="bg2"/>
                </a:solidFill>
                <a:latin typeface="Leyton Personal" panose="00000500000000000000" pitchFamily="50" charset="0"/>
              </a:rPr>
              <a:t>Lo MALO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777C1D2-F31A-4E91-AF68-25DE8289CA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410" y="2914240"/>
            <a:ext cx="5584312" cy="2333625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Hay que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implementar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elementos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muy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importantes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Hemos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dejado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aparcados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el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diseño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y la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narrativa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No hemos conseguido cumplir los objetivos que nos habíamos planteado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809F6AA-8787-46D7-ACFE-35FEE08B5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0721" y="2914240"/>
            <a:ext cx="5259977" cy="2333624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Ya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estamos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adaptados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a la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nueva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situación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Hemos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programado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bien 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rápido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Hemos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seguido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misma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línea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desarrollo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acción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6</a:t>
            </a:r>
            <a:endParaRPr lang="es-ES" dirty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084EA8E5-C038-4786-9240-CDFF28D343F9}"/>
              </a:ext>
            </a:extLst>
          </p:cNvPr>
          <p:cNvSpPr txBox="1">
            <a:spLocks/>
          </p:cNvSpPr>
          <p:nvPr/>
        </p:nvSpPr>
        <p:spPr>
          <a:xfrm>
            <a:off x="6111409" y="2354453"/>
            <a:ext cx="4183650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>
                <a:solidFill>
                  <a:schemeClr val="bg2"/>
                </a:solidFill>
                <a:latin typeface="Leyton Personal" panose="00000500000000000000" pitchFamily="50" charset="0"/>
              </a:rPr>
              <a:t>LO BUENO</a:t>
            </a:r>
          </a:p>
        </p:txBody>
      </p:sp>
    </p:spTree>
    <p:extLst>
      <p:ext uri="{BB962C8B-B14F-4D97-AF65-F5344CB8AC3E}">
        <p14:creationId xmlns:p14="http://schemas.microsoft.com/office/powerpoint/2010/main" val="18551831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3">
      <a:dk1>
        <a:sysClr val="windowText" lastClr="000000"/>
      </a:dk1>
      <a:lt1>
        <a:sysClr val="window" lastClr="FFFFFF"/>
      </a:lt1>
      <a:dk2>
        <a:srgbClr val="6D3200"/>
      </a:dk2>
      <a:lt2>
        <a:srgbClr val="D8B97A"/>
      </a:lt2>
      <a:accent1>
        <a:srgbClr val="306994"/>
      </a:accent1>
      <a:accent2>
        <a:srgbClr val="39577A"/>
      </a:accent2>
      <a:accent3>
        <a:srgbClr val="7E5E34"/>
      </a:accent3>
      <a:accent4>
        <a:srgbClr val="B7B374"/>
      </a:accent4>
      <a:accent5>
        <a:srgbClr val="2C1600"/>
      </a:accent5>
      <a:accent6>
        <a:srgbClr val="864A3F"/>
      </a:accent6>
      <a:hlink>
        <a:srgbClr val="D8B97A"/>
      </a:hlink>
      <a:folHlink>
        <a:srgbClr val="D8B97A"/>
      </a:folHlink>
    </a:clrScheme>
    <a:fontScheme name="Custom 20">
      <a:majorFont>
        <a:latin typeface="Edwardian Script ITC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566892_TF22987246.potx" id="{0DA5F5F4-3CEC-4FEE-B4A8-2872FD11BB81}" vid="{53A94F98-D5F0-4D89-9406-E70B785197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Vintage</Template>
  <TotalTime>0</TotalTime>
  <Words>211</Words>
  <Application>Microsoft Office PowerPoint</Application>
  <PresentationFormat>Panorámica</PresentationFormat>
  <Paragraphs>53</Paragraphs>
  <Slides>10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Book Antiqua</vt:lpstr>
      <vt:lpstr>Calibri</vt:lpstr>
      <vt:lpstr>Edwardian Script ITC</vt:lpstr>
      <vt:lpstr>Leyton Personal</vt:lpstr>
      <vt:lpstr>Tema de Office</vt:lpstr>
      <vt:lpstr>Presentación de PowerPoint</vt:lpstr>
      <vt:lpstr>Presentación de PowerPoint</vt:lpstr>
      <vt:lpstr>Presentación de PowerPoint</vt:lpstr>
      <vt:lpstr>Problemas</vt:lpstr>
      <vt:lpstr>Estado del Proyecto</vt:lpstr>
      <vt:lpstr>Presentación de PowerPoint</vt:lpstr>
      <vt:lpstr>Prototipo de investigacion</vt:lpstr>
      <vt:lpstr>Estado actual del juego</vt:lpstr>
      <vt:lpstr>RETROSPECTIVA</vt:lpstr>
      <vt:lpstr>Gracias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2020-02-19T15:42:24Z</dcterms:created>
  <dcterms:modified xsi:type="dcterms:W3CDTF">2020-03-29T23:47:33Z</dcterms:modified>
</cp:coreProperties>
</file>